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277" r:id="rId4"/>
    <p:sldId id="259" r:id="rId5"/>
    <p:sldId id="276" r:id="rId6"/>
    <p:sldId id="260" r:id="rId7"/>
    <p:sldId id="311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300" r:id="rId21"/>
    <p:sldId id="273" r:id="rId22"/>
    <p:sldId id="274" r:id="rId23"/>
    <p:sldId id="299" r:id="rId24"/>
    <p:sldId id="301" r:id="rId25"/>
    <p:sldId id="302" r:id="rId26"/>
    <p:sldId id="303" r:id="rId27"/>
    <p:sldId id="304" r:id="rId28"/>
    <p:sldId id="305" r:id="rId29"/>
    <p:sldId id="306" r:id="rId30"/>
    <p:sldId id="307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15821-8F36-47A5-B756-748AECDE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57816E-9937-44CE-B721-C0030CF8F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2F08D-8284-479E-8420-E263AA45F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3A6C90-BBE8-478A-BF59-70D67925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235A67-09CB-4EBD-8833-65A91A805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20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46AC8-4B63-4D07-A118-5EDDCB8D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2467260-3AFD-4C26-B6B0-A91C7A59A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BDCAA1-9F54-44C1-9A42-DE11ED34A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C1ED4B-8183-4A06-A4BE-1C2EBC94A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7EB2A5-DB88-4D90-9557-3FF36E54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82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B2B6AD8-0893-4DBE-A693-234C6ADAF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58D30D4-3698-4DB6-9801-7826CA01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A8E435-D408-4148-99B9-911B7EDFB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0387FC-E823-4BC5-9C47-092598AE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EADBC7-BAE3-4C0A-91D6-41AC008F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851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D4836-54A6-41EE-AF55-864B00DB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06EB73-5349-4A3D-AAC4-207F175C1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CC4C9B-A7FC-45BF-B49E-77D01CFED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DEC6E2-C11F-4865-9264-6E8548C8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973BDA-6EB6-40F9-AC54-F1A6C488B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74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F14212-9862-454D-80C8-73471112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2D05BA-C2E4-4537-892A-E685AD79D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DFB327-F69A-4BCE-94C4-29374AF80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B582C8-D00F-49B1-88F9-8EF500245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10185E-CD5C-43AA-9C74-D67CD948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44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B08312-6820-4BFE-91C2-78B163BD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C301C7-7A9E-4801-BBD8-660893861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61B1E8-6920-4474-9B15-77F77B36D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AF71CC-E9A2-4BE7-BDAB-21F2526F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F6C0665-F84D-4D3D-AF29-7A47679F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4E2CC5-F570-4C5E-AE4D-2D1D8D0D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15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AB63B-9FE3-4AC7-AB88-0FE3EEFBF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EF298E-EB76-4D76-B117-36EFD3C04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496E90D-A364-4057-B6CE-CA64D2C58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886C85D-80D5-4660-91AF-D2A54C415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651A350-1BDA-4292-BFD3-36D2DCD69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05B236F-81CC-41FD-8F29-EF6862A4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97DC058-AE9E-40A4-8692-F036CDBA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CE54B56-E367-4E6B-97B1-DB433077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85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9A109-065D-4A35-9830-8BC64BB3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AAB1AFB-B1C8-48A8-891C-9331481C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1605821-8DD1-46EA-9819-3B335AD4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D727FA-BDA1-4113-A670-2EC7033A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70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82DE735-25E0-4DBB-BECB-F33CA2CC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163FD4-498D-493A-B506-F72266C7F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225CA5-00B7-4CA9-90E5-52168CE32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882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41222-E00D-4828-B687-67E036949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690DA0-E82D-45CD-B1CC-719089F3B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7030EE-480D-4B15-89D4-560F2A963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1F216F-E8D1-4C65-8A78-3C5D3D366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F04B5EA-3D0B-4E8C-BD48-CF2377BB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532ECB-014E-4DF2-B95B-0C215CAB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39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78B04-5E5D-4EBC-915C-23585925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2638314-F18F-4AEF-9287-7BCB34DD1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580743-0A07-404A-B088-E649475B0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939B37-FF56-4E91-91D7-781DFDFC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F810E6-9EE3-4102-8DC3-E79652C79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DE8B0C-FBAE-4626-B750-3F39425D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20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7786B0D-900D-4169-AFA7-E0E6171B8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57D2E9-1ACA-4EFB-A507-E98C89F7A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3F95A1-8D70-47E9-BA1D-CBC0D0E81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0AF96-5312-41ED-BB6B-5857EFBA72D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A85CDA-A4A5-41A4-8B2C-5364CF52B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27FD2-318E-4C0C-8D9D-3B669C8DF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BA048-4114-49EB-B20E-DB03806873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11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C7C22-F8E2-47EF-9B64-E41AE51469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25 Jahre HVO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A738A84-E898-4D11-B995-E62AAB720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6000" dirty="0"/>
              <a:t>2014 - 2022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29936D6-0CF5-4BEE-8828-BAC681B24A33}"/>
              </a:ext>
            </a:extLst>
          </p:cNvPr>
          <p:cNvSpPr txBox="1">
            <a:spLocks/>
          </p:cNvSpPr>
          <p:nvPr/>
        </p:nvSpPr>
        <p:spPr>
          <a:xfrm>
            <a:off x="1676400" y="12747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6600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DD0E8F18-8202-498C-9871-855DC2C6EF66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de-DE" sz="6600" dirty="0"/>
            </a:br>
            <a:endParaRPr lang="de-DE" sz="6600" dirty="0"/>
          </a:p>
          <a:p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366770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B88F6-4BC5-4B32-A37B-025B882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19199"/>
          </a:xfrm>
        </p:spPr>
        <p:txBody>
          <a:bodyPr>
            <a:normAutofit fontScale="90000"/>
          </a:bodyPr>
          <a:lstStyle/>
          <a:p>
            <a:r>
              <a:rPr lang="de-DE" dirty="0"/>
              <a:t>	2016 Ausstellung 1. Weltkrieg mit 	Kriegspostkarten von Markus Kolb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D227BCD-9408-49E0-AF5E-BD8E747B6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30" y="1032934"/>
            <a:ext cx="9820579" cy="5825066"/>
          </a:xfrm>
        </p:spPr>
      </p:pic>
    </p:spTree>
    <p:extLst>
      <p:ext uri="{BB962C8B-B14F-4D97-AF65-F5344CB8AC3E}">
        <p14:creationId xmlns:p14="http://schemas.microsoft.com/office/powerpoint/2010/main" val="902886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5A026-52E3-4E06-92E5-CA0A0D0E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1332"/>
          </a:xfrm>
        </p:spPr>
        <p:txBody>
          <a:bodyPr/>
          <a:lstStyle/>
          <a:p>
            <a:r>
              <a:rPr lang="de-DE" dirty="0"/>
              <a:t>		2016 	Ausflug Bamberg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771EA1F-63E8-4552-B108-E5EFE2F3B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52" y="660400"/>
            <a:ext cx="12053581" cy="6197599"/>
          </a:xfrm>
        </p:spPr>
      </p:pic>
    </p:spTree>
    <p:extLst>
      <p:ext uri="{BB962C8B-B14F-4D97-AF65-F5344CB8AC3E}">
        <p14:creationId xmlns:p14="http://schemas.microsoft.com/office/powerpoint/2010/main" val="411204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84CAEB-53D9-41E4-A81C-69EB0A77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7299"/>
          </a:xfrm>
        </p:spPr>
        <p:txBody>
          <a:bodyPr>
            <a:normAutofit fontScale="90000"/>
          </a:bodyPr>
          <a:lstStyle/>
          <a:p>
            <a:r>
              <a:rPr lang="de-DE" dirty="0"/>
              <a:t>	2016  Vor 70 Jahren Flucht und 	Vertreibung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808DB55-F7EE-4E10-8E6F-E7CE7F9F6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85" y="1257300"/>
            <a:ext cx="8453112" cy="5600699"/>
          </a:xfrm>
        </p:spPr>
      </p:pic>
    </p:spTree>
    <p:extLst>
      <p:ext uri="{BB962C8B-B14F-4D97-AF65-F5344CB8AC3E}">
        <p14:creationId xmlns:p14="http://schemas.microsoft.com/office/powerpoint/2010/main" val="202967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08479-C8E4-4BD0-8FFC-1EF5AA14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1332"/>
          </a:xfrm>
        </p:spPr>
        <p:txBody>
          <a:bodyPr/>
          <a:lstStyle/>
          <a:p>
            <a:r>
              <a:rPr lang="de-DE" dirty="0"/>
              <a:t>	2016 	Info-Tafel beim Campingplatz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8189364-9A30-4955-954F-E10171502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54" y="1243012"/>
            <a:ext cx="8455510" cy="5614987"/>
          </a:xfrm>
        </p:spPr>
      </p:pic>
    </p:spTree>
    <p:extLst>
      <p:ext uri="{BB962C8B-B14F-4D97-AF65-F5344CB8AC3E}">
        <p14:creationId xmlns:p14="http://schemas.microsoft.com/office/powerpoint/2010/main" val="4250450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20A0A-798A-481F-B339-EDD500E0B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9732"/>
          </a:xfrm>
        </p:spPr>
        <p:txBody>
          <a:bodyPr/>
          <a:lstStyle/>
          <a:p>
            <a:r>
              <a:rPr lang="de-DE" dirty="0"/>
              <a:t>	2017 		 20 Jahre HVO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A12A8F3-E273-4E39-A9FC-49F5CA3F7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42" y="660400"/>
            <a:ext cx="8263467" cy="6197600"/>
          </a:xfrm>
        </p:spPr>
      </p:pic>
    </p:spTree>
    <p:extLst>
      <p:ext uri="{BB962C8B-B14F-4D97-AF65-F5344CB8AC3E}">
        <p14:creationId xmlns:p14="http://schemas.microsoft.com/office/powerpoint/2010/main" val="4048663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AABD2-CDBA-42F2-BDA1-3F099556B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799"/>
          </a:xfrm>
        </p:spPr>
        <p:txBody>
          <a:bodyPr/>
          <a:lstStyle/>
          <a:p>
            <a:r>
              <a:rPr lang="de-DE" dirty="0"/>
              <a:t>	2017		 Kirchenrundfahrt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9502CD3-58C6-4365-90CE-A26BA2338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55" y="1243012"/>
            <a:ext cx="10088056" cy="5614987"/>
          </a:xfrm>
        </p:spPr>
      </p:pic>
    </p:spTree>
    <p:extLst>
      <p:ext uri="{BB962C8B-B14F-4D97-AF65-F5344CB8AC3E}">
        <p14:creationId xmlns:p14="http://schemas.microsoft.com/office/powerpoint/2010/main" val="360846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B5FA5-9FB8-4E46-9E4C-3F2BDC417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799"/>
          </a:xfrm>
        </p:spPr>
        <p:txBody>
          <a:bodyPr/>
          <a:lstStyle/>
          <a:p>
            <a:r>
              <a:rPr lang="de-DE" dirty="0"/>
              <a:t>			2017    Ausflug Volkach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B5071C6-0CC0-40F4-9C3A-8F11DB740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67" y="778933"/>
            <a:ext cx="8112124" cy="6084093"/>
          </a:xfrm>
        </p:spPr>
      </p:pic>
    </p:spTree>
    <p:extLst>
      <p:ext uri="{BB962C8B-B14F-4D97-AF65-F5344CB8AC3E}">
        <p14:creationId xmlns:p14="http://schemas.microsoft.com/office/powerpoint/2010/main" val="2804209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A8C4F-55C5-4BA2-9F32-66D75F99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7299"/>
          </a:xfrm>
        </p:spPr>
        <p:txBody>
          <a:bodyPr>
            <a:normAutofit fontScale="90000"/>
          </a:bodyPr>
          <a:lstStyle/>
          <a:p>
            <a:r>
              <a:rPr lang="de-DE" dirty="0"/>
              <a:t>    2017 Übergabe Geschichtslehrpfad Mörtelstein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F8198B8-9097-4412-AD50-CC199AEFE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08" y="880534"/>
            <a:ext cx="8807662" cy="5977466"/>
          </a:xfrm>
        </p:spPr>
      </p:pic>
    </p:spTree>
    <p:extLst>
      <p:ext uri="{BB962C8B-B14F-4D97-AF65-F5344CB8AC3E}">
        <p14:creationId xmlns:p14="http://schemas.microsoft.com/office/powerpoint/2010/main" val="990006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68F384-0C61-458D-980D-9DEAABFE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8266"/>
          </a:xfrm>
        </p:spPr>
        <p:txBody>
          <a:bodyPr/>
          <a:lstStyle/>
          <a:p>
            <a:r>
              <a:rPr lang="de-DE" dirty="0"/>
              <a:t>		2018 Ausflug </a:t>
            </a:r>
            <a:r>
              <a:rPr lang="de-DE" dirty="0" err="1"/>
              <a:t>Einhardsbasilika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D513845-B6BF-49AE-A4F4-4A2F86295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55" y="745067"/>
            <a:ext cx="9778797" cy="6112933"/>
          </a:xfrm>
        </p:spPr>
      </p:pic>
    </p:spTree>
    <p:extLst>
      <p:ext uri="{BB962C8B-B14F-4D97-AF65-F5344CB8AC3E}">
        <p14:creationId xmlns:p14="http://schemas.microsoft.com/office/powerpoint/2010/main" val="3860262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12C57-CFC9-4802-80BC-5B3D1651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9732"/>
          </a:xfrm>
        </p:spPr>
        <p:txBody>
          <a:bodyPr/>
          <a:lstStyle/>
          <a:p>
            <a:r>
              <a:rPr lang="de-DE" dirty="0"/>
              <a:t>	2018  Vor 50 Jahren ging KWO </a:t>
            </a:r>
            <a:r>
              <a:rPr lang="de-DE" dirty="0" err="1"/>
              <a:t>an‘s</a:t>
            </a:r>
            <a:r>
              <a:rPr lang="de-DE" dirty="0"/>
              <a:t> Netz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693EB5F-EC91-4EB5-9DA0-67AA634A4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23" y="643467"/>
            <a:ext cx="9664902" cy="6214533"/>
          </a:xfrm>
        </p:spPr>
      </p:pic>
    </p:spTree>
    <p:extLst>
      <p:ext uri="{BB962C8B-B14F-4D97-AF65-F5344CB8AC3E}">
        <p14:creationId xmlns:p14="http://schemas.microsoft.com/office/powerpoint/2010/main" val="178224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892A1-9361-405A-83BC-05F8C1A04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de-DE" dirty="0"/>
              <a:t>	2013/14 Restaurierung Kalkofen Mörtelstein</a:t>
            </a:r>
          </a:p>
        </p:txBody>
      </p:sp>
      <p:pic>
        <p:nvPicPr>
          <p:cNvPr id="5" name="Inhaltsplatzhalter 4" descr="Ein Bild, das Gras, draußen, Land enthält.&#10;&#10;Automatisch generierte Beschreibung">
            <a:extLst>
              <a:ext uri="{FF2B5EF4-FFF2-40B4-BE49-F238E27FC236}">
                <a16:creationId xmlns:a16="http://schemas.microsoft.com/office/drawing/2014/main" id="{215714EF-AB8C-4F91-89A3-D26D65F14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59" y="842964"/>
            <a:ext cx="8020048" cy="6015036"/>
          </a:xfrm>
        </p:spPr>
      </p:pic>
    </p:spTree>
    <p:extLst>
      <p:ext uri="{BB962C8B-B14F-4D97-AF65-F5344CB8AC3E}">
        <p14:creationId xmlns:p14="http://schemas.microsoft.com/office/powerpoint/2010/main" val="2161093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DC1A3-A5CF-4E2E-BDC9-10379248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0668"/>
          </a:xfrm>
        </p:spPr>
        <p:txBody>
          <a:bodyPr/>
          <a:lstStyle/>
          <a:p>
            <a:r>
              <a:rPr lang="de-DE" dirty="0"/>
              <a:t>		2018 Geschichtslehrpfad Asbach</a:t>
            </a:r>
          </a:p>
        </p:txBody>
      </p:sp>
      <p:pic>
        <p:nvPicPr>
          <p:cNvPr id="7" name="Inhaltsplatzhalter 6" descr="Ein Bild, das Person, draußen, Baum, stehend enthält.&#10;&#10;Automatisch generierte Beschreibung">
            <a:extLst>
              <a:ext uri="{FF2B5EF4-FFF2-40B4-BE49-F238E27FC236}">
                <a16:creationId xmlns:a16="http://schemas.microsoft.com/office/drawing/2014/main" id="{16AE0E87-3FE2-4B9F-90A3-887D1A298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63" y="863600"/>
            <a:ext cx="7700852" cy="5994399"/>
          </a:xfrm>
        </p:spPr>
      </p:pic>
    </p:spTree>
    <p:extLst>
      <p:ext uri="{BB962C8B-B14F-4D97-AF65-F5344CB8AC3E}">
        <p14:creationId xmlns:p14="http://schemas.microsoft.com/office/powerpoint/2010/main" val="2595705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42B5D-BB20-468B-821F-7F03D5774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	2019 Ausflug Markgröningen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4BA5CB0-0643-43FC-8771-EAD51E155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1" y="1285876"/>
            <a:ext cx="8504762" cy="5524332"/>
          </a:xfrm>
        </p:spPr>
      </p:pic>
    </p:spTree>
    <p:extLst>
      <p:ext uri="{BB962C8B-B14F-4D97-AF65-F5344CB8AC3E}">
        <p14:creationId xmlns:p14="http://schemas.microsoft.com/office/powerpoint/2010/main" val="85705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0C321-04E0-4304-B7EB-E26A9BAC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8266"/>
          </a:xfrm>
        </p:spPr>
        <p:txBody>
          <a:bodyPr>
            <a:normAutofit fontScale="90000"/>
          </a:bodyPr>
          <a:lstStyle/>
          <a:p>
            <a:r>
              <a:rPr lang="de-DE" dirty="0"/>
              <a:t>	2019 historischer Ortsrundgang Obrigheim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03C0C49-D831-4E58-8F32-C597A8BEE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18" y="762000"/>
            <a:ext cx="10383434" cy="6096000"/>
          </a:xfrm>
        </p:spPr>
      </p:pic>
    </p:spTree>
    <p:extLst>
      <p:ext uri="{BB962C8B-B14F-4D97-AF65-F5344CB8AC3E}">
        <p14:creationId xmlns:p14="http://schemas.microsoft.com/office/powerpoint/2010/main" val="3405635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CC106C-09DD-42A3-B910-6720AEAEF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7466"/>
          </a:xfrm>
        </p:spPr>
        <p:txBody>
          <a:bodyPr/>
          <a:lstStyle/>
          <a:p>
            <a:r>
              <a:rPr lang="de-DE" dirty="0"/>
              <a:t>	2019 Geschichtslehrpfad Obrigheim</a:t>
            </a:r>
          </a:p>
        </p:txBody>
      </p:sp>
      <p:pic>
        <p:nvPicPr>
          <p:cNvPr id="5" name="Inhaltsplatzhalter 4" descr="Ein Bild, das Person, Boden, Gruppe, draußen enthält.&#10;&#10;Automatisch generierte Beschreibung">
            <a:extLst>
              <a:ext uri="{FF2B5EF4-FFF2-40B4-BE49-F238E27FC236}">
                <a16:creationId xmlns:a16="http://schemas.microsoft.com/office/drawing/2014/main" id="{ABC72C0C-7379-4C23-ABF1-4ACCE0A6A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4" y="696119"/>
            <a:ext cx="11807806" cy="6161881"/>
          </a:xfrm>
        </p:spPr>
      </p:pic>
    </p:spTree>
    <p:extLst>
      <p:ext uri="{BB962C8B-B14F-4D97-AF65-F5344CB8AC3E}">
        <p14:creationId xmlns:p14="http://schemas.microsoft.com/office/powerpoint/2010/main" val="607425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C94C3-94D9-4791-92F2-4FFE4665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82132"/>
          </a:xfrm>
        </p:spPr>
        <p:txBody>
          <a:bodyPr/>
          <a:lstStyle/>
          <a:p>
            <a:r>
              <a:rPr lang="de-DE" dirty="0"/>
              <a:t>		2019 Euthanasieausstellung</a:t>
            </a:r>
          </a:p>
        </p:txBody>
      </p:sp>
      <p:pic>
        <p:nvPicPr>
          <p:cNvPr id="5" name="Inhaltsplatzhalter 4" descr="Ein Bild, das Text, Person, drinnen, stehend enthält.&#10;&#10;Automatisch generierte Beschreibung">
            <a:extLst>
              <a:ext uri="{FF2B5EF4-FFF2-40B4-BE49-F238E27FC236}">
                <a16:creationId xmlns:a16="http://schemas.microsoft.com/office/drawing/2014/main" id="{E0130882-F17C-45DC-B5FA-FF9B500FC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04" y="679186"/>
            <a:ext cx="11044396" cy="6178814"/>
          </a:xfrm>
        </p:spPr>
      </p:pic>
    </p:spTree>
    <p:extLst>
      <p:ext uri="{BB962C8B-B14F-4D97-AF65-F5344CB8AC3E}">
        <p14:creationId xmlns:p14="http://schemas.microsoft.com/office/powerpoint/2010/main" val="3931368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E67F8-7F70-4687-A7EC-D1AA3872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1466"/>
          </a:xfrm>
        </p:spPr>
        <p:txBody>
          <a:bodyPr/>
          <a:lstStyle/>
          <a:p>
            <a:r>
              <a:rPr lang="de-DE" dirty="0"/>
              <a:t>		2019 Jahrbuchvorstellung</a:t>
            </a:r>
          </a:p>
        </p:txBody>
      </p:sp>
      <p:pic>
        <p:nvPicPr>
          <p:cNvPr id="13" name="Inhaltsplatzhalter 12" descr="Ein Bild, das Person, Gruppe, Personen, Menge enthält.&#10;&#10;Automatisch generierte Beschreibung">
            <a:extLst>
              <a:ext uri="{FF2B5EF4-FFF2-40B4-BE49-F238E27FC236}">
                <a16:creationId xmlns:a16="http://schemas.microsoft.com/office/drawing/2014/main" id="{D7E66345-61DF-4235-B32B-5FBA51515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23" y="846667"/>
            <a:ext cx="9060176" cy="6011332"/>
          </a:xfrm>
        </p:spPr>
      </p:pic>
    </p:spTree>
    <p:extLst>
      <p:ext uri="{BB962C8B-B14F-4D97-AF65-F5344CB8AC3E}">
        <p14:creationId xmlns:p14="http://schemas.microsoft.com/office/powerpoint/2010/main" val="4069414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DFC57-8F5B-4E69-B65F-DF186EA5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7466"/>
          </a:xfrm>
        </p:spPr>
        <p:txBody>
          <a:bodyPr/>
          <a:lstStyle/>
          <a:p>
            <a:r>
              <a:rPr lang="de-DE" dirty="0"/>
              <a:t>	2020 Kriegsende und Neubeginn</a:t>
            </a:r>
          </a:p>
        </p:txBody>
      </p:sp>
      <p:pic>
        <p:nvPicPr>
          <p:cNvPr id="5" name="Inhaltsplatzhalter 4" descr="Ein Bild, das Text, Person, Boden, Mann enthält.&#10;&#10;Automatisch generierte Beschreibung">
            <a:extLst>
              <a:ext uri="{FF2B5EF4-FFF2-40B4-BE49-F238E27FC236}">
                <a16:creationId xmlns:a16="http://schemas.microsoft.com/office/drawing/2014/main" id="{B088DF3D-55C0-44B8-AD86-A5C717117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31" y="694266"/>
            <a:ext cx="8218310" cy="6163733"/>
          </a:xfrm>
        </p:spPr>
      </p:pic>
    </p:spTree>
    <p:extLst>
      <p:ext uri="{BB962C8B-B14F-4D97-AF65-F5344CB8AC3E}">
        <p14:creationId xmlns:p14="http://schemas.microsoft.com/office/powerpoint/2010/main" val="2348536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45591-CBFD-4253-8353-405D79D10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5999"/>
          </a:xfrm>
        </p:spPr>
        <p:txBody>
          <a:bodyPr/>
          <a:lstStyle/>
          <a:p>
            <a:r>
              <a:rPr lang="de-DE" dirty="0"/>
              <a:t>	2020 historischer Ortsrundgang</a:t>
            </a:r>
          </a:p>
        </p:txBody>
      </p:sp>
      <p:pic>
        <p:nvPicPr>
          <p:cNvPr id="5" name="Inhaltsplatzhalter 4" descr="Ein Bild, das Himmel, draußen, Person, Gras enthält.&#10;&#10;Automatisch generierte Beschreibung">
            <a:extLst>
              <a:ext uri="{FF2B5EF4-FFF2-40B4-BE49-F238E27FC236}">
                <a16:creationId xmlns:a16="http://schemas.microsoft.com/office/drawing/2014/main" id="{E6F10E49-65FA-40FA-9A6B-92C377B7F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28132"/>
            <a:ext cx="11031770" cy="6129867"/>
          </a:xfrm>
        </p:spPr>
      </p:pic>
    </p:spTree>
    <p:extLst>
      <p:ext uri="{BB962C8B-B14F-4D97-AF65-F5344CB8AC3E}">
        <p14:creationId xmlns:p14="http://schemas.microsoft.com/office/powerpoint/2010/main" val="1364249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D5502-DC48-45AA-8024-D9ED08B2C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2932"/>
          </a:xfrm>
        </p:spPr>
        <p:txBody>
          <a:bodyPr/>
          <a:lstStyle/>
          <a:p>
            <a:r>
              <a:rPr lang="de-DE" dirty="0"/>
              <a:t>	2021 Broschüre Geschichtslehrpfade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C184AD0-4E0F-435C-B7E6-2FCF26326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98" y="728132"/>
            <a:ext cx="4238449" cy="6129867"/>
          </a:xfrm>
        </p:spPr>
      </p:pic>
    </p:spTree>
    <p:extLst>
      <p:ext uri="{BB962C8B-B14F-4D97-AF65-F5344CB8AC3E}">
        <p14:creationId xmlns:p14="http://schemas.microsoft.com/office/powerpoint/2010/main" val="4064586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6D7C4-B683-4AA8-AEA0-B899F4ECE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9066"/>
          </a:xfrm>
        </p:spPr>
        <p:txBody>
          <a:bodyPr/>
          <a:lstStyle/>
          <a:p>
            <a:r>
              <a:rPr lang="de-DE" dirty="0"/>
              <a:t>		2021  Wanderung ins </a:t>
            </a:r>
            <a:r>
              <a:rPr lang="de-DE" dirty="0" err="1"/>
              <a:t>Kirstetter</a:t>
            </a:r>
            <a:r>
              <a:rPr lang="de-DE" dirty="0"/>
              <a:t> Tal</a:t>
            </a:r>
          </a:p>
        </p:txBody>
      </p:sp>
      <p:pic>
        <p:nvPicPr>
          <p:cNvPr id="10" name="Inhaltsplatzhalter 9" descr="Ein Bild, das Gras, Baum, draußen, Himmel enthält.&#10;&#10;Automatisch generierte Beschreibung">
            <a:extLst>
              <a:ext uri="{FF2B5EF4-FFF2-40B4-BE49-F238E27FC236}">
                <a16:creationId xmlns:a16="http://schemas.microsoft.com/office/drawing/2014/main" id="{1DCAE86C-518A-4538-8759-3A2718082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42" y="812800"/>
            <a:ext cx="9067799" cy="6045199"/>
          </a:xfrm>
        </p:spPr>
      </p:pic>
    </p:spTree>
    <p:extLst>
      <p:ext uri="{BB962C8B-B14F-4D97-AF65-F5344CB8AC3E}">
        <p14:creationId xmlns:p14="http://schemas.microsoft.com/office/powerpoint/2010/main" val="329209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BC92F8-D50B-4ED9-9DEF-A3E13C91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2013  Richtfest Kalkofen Mörtelstein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5CCEB1-73DB-4BF0-8946-FB8830FF4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8724" y="2801156"/>
            <a:ext cx="17398129" cy="14663483"/>
          </a:xfrm>
        </p:spPr>
        <p:txBody>
          <a:bodyPr/>
          <a:lstStyle/>
          <a:p>
            <a:endParaRPr lang="de-DE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AEAFBC-EB7E-45A3-8888-BF48C4443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770" y="1238992"/>
            <a:ext cx="12848737" cy="721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642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3E5F0-4779-4A46-B947-A200856C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764675-FAD5-485D-A405-30C37D46E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/>
              <a:t>… und wir hoffen noch auf viele Jahre</a:t>
            </a:r>
          </a:p>
          <a:p>
            <a:pPr marL="0" indent="0">
              <a:buNone/>
            </a:pPr>
            <a:r>
              <a:rPr lang="de-DE" sz="4400" dirty="0"/>
              <a:t>aktiver Arbeit und Ideen, um das Wissen um</a:t>
            </a:r>
          </a:p>
          <a:p>
            <a:pPr marL="0" indent="0">
              <a:buNone/>
            </a:pPr>
            <a:r>
              <a:rPr lang="de-DE" sz="4400" dirty="0"/>
              <a:t>unsere Heimat und die Geschichte unserer</a:t>
            </a:r>
          </a:p>
          <a:p>
            <a:pPr marL="0" indent="0">
              <a:buNone/>
            </a:pPr>
            <a:r>
              <a:rPr lang="de-DE" sz="4400" dirty="0"/>
              <a:t> Gemeinde zu erhalten.</a:t>
            </a:r>
          </a:p>
          <a:p>
            <a:pPr marL="0" indent="0">
              <a:buNone/>
            </a:pPr>
            <a:r>
              <a:rPr lang="de-DE" sz="4400" dirty="0"/>
              <a:t>Unterstützen Sie uns in unserer Arbeit und durch </a:t>
            </a:r>
            <a:r>
              <a:rPr lang="de-DE" sz="4400"/>
              <a:t>Ihre Mitwirkung!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71603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FDE6C-EB87-44FF-9622-0D76441E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00149"/>
          </a:xfrm>
        </p:spPr>
        <p:txBody>
          <a:bodyPr/>
          <a:lstStyle/>
          <a:p>
            <a:r>
              <a:rPr lang="de-DE" dirty="0"/>
              <a:t>2014 Ortsfamilienbuch von Herrn Bödecker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4B574F5-F037-4E6D-ABA3-497D026D7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77" y="829733"/>
            <a:ext cx="9101501" cy="6028267"/>
          </a:xfrm>
        </p:spPr>
      </p:pic>
    </p:spTree>
    <p:extLst>
      <p:ext uri="{BB962C8B-B14F-4D97-AF65-F5344CB8AC3E}">
        <p14:creationId xmlns:p14="http://schemas.microsoft.com/office/powerpoint/2010/main" val="59373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FB770-F572-444A-AFB5-AF26843FB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7299"/>
          </a:xfrm>
        </p:spPr>
        <p:txBody>
          <a:bodyPr/>
          <a:lstStyle/>
          <a:p>
            <a:r>
              <a:rPr lang="de-DE" dirty="0"/>
              <a:t>	2014 Übergabe restaurierter Kalkofen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731075F-1855-4C31-8550-4375DF863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37" y="1257300"/>
            <a:ext cx="9681880" cy="5600699"/>
          </a:xfrm>
        </p:spPr>
      </p:pic>
    </p:spTree>
    <p:extLst>
      <p:ext uri="{BB962C8B-B14F-4D97-AF65-F5344CB8AC3E}">
        <p14:creationId xmlns:p14="http://schemas.microsoft.com/office/powerpoint/2010/main" val="1466802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9FC5-F51F-4EEC-8CD3-84F47BCF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1083732"/>
          </a:xfrm>
        </p:spPr>
        <p:txBody>
          <a:bodyPr/>
          <a:lstStyle/>
          <a:p>
            <a:r>
              <a:rPr lang="de-DE" dirty="0"/>
              <a:t>	2014 Ausflug Kloster Bronnbach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3E22F12-B6BB-43C3-94AA-7B1AE7393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11" y="1214438"/>
            <a:ext cx="7647667" cy="5643562"/>
          </a:xfrm>
        </p:spPr>
      </p:pic>
    </p:spTree>
    <p:extLst>
      <p:ext uri="{BB962C8B-B14F-4D97-AF65-F5344CB8AC3E}">
        <p14:creationId xmlns:p14="http://schemas.microsoft.com/office/powerpoint/2010/main" val="2899012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D3A0D3-89C4-4B6A-81CB-A7D7A906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4742"/>
          </a:xfrm>
        </p:spPr>
        <p:txBody>
          <a:bodyPr>
            <a:normAutofit fontScale="90000"/>
          </a:bodyPr>
          <a:lstStyle/>
          <a:p>
            <a:r>
              <a:rPr lang="de-DE"/>
              <a:t>			2014 </a:t>
            </a:r>
            <a:r>
              <a:rPr lang="de-DE" dirty="0"/>
              <a:t>Martinsumzug</a:t>
            </a:r>
          </a:p>
        </p:txBody>
      </p:sp>
      <p:pic>
        <p:nvPicPr>
          <p:cNvPr id="5" name="Inhaltsplatzhalter 4" descr="Ein Bild, das Person, Gruppe enthält.&#10;&#10;Automatisch generierte Beschreibung">
            <a:extLst>
              <a:ext uri="{FF2B5EF4-FFF2-40B4-BE49-F238E27FC236}">
                <a16:creationId xmlns:a16="http://schemas.microsoft.com/office/drawing/2014/main" id="{D99323BD-20D1-4BC8-988F-BD4D5ABBE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3" y="931332"/>
            <a:ext cx="12136970" cy="5926667"/>
          </a:xfrm>
        </p:spPr>
      </p:pic>
    </p:spTree>
    <p:extLst>
      <p:ext uri="{BB962C8B-B14F-4D97-AF65-F5344CB8AC3E}">
        <p14:creationId xmlns:p14="http://schemas.microsoft.com/office/powerpoint/2010/main" val="254392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6EDBA-75CF-4D94-B109-37B4EB24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9866"/>
          </a:xfrm>
        </p:spPr>
        <p:txBody>
          <a:bodyPr/>
          <a:lstStyle/>
          <a:p>
            <a:r>
              <a:rPr lang="de-DE" dirty="0"/>
              <a:t>	2015      10 Jahre Heimatmuseum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88F9B7D-E020-43D5-8AB8-959466726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34" y="795868"/>
            <a:ext cx="9152630" cy="6062132"/>
          </a:xfrm>
        </p:spPr>
      </p:pic>
    </p:spTree>
    <p:extLst>
      <p:ext uri="{BB962C8B-B14F-4D97-AF65-F5344CB8AC3E}">
        <p14:creationId xmlns:p14="http://schemas.microsoft.com/office/powerpoint/2010/main" val="115338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A387B-D6AC-4841-ABD7-E167E71E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3599"/>
          </a:xfrm>
        </p:spPr>
        <p:txBody>
          <a:bodyPr/>
          <a:lstStyle/>
          <a:p>
            <a:r>
              <a:rPr lang="de-DE" dirty="0"/>
              <a:t>	2015  Historische Wanderung Asbach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530682D-3ADF-442E-92A9-A609E22C5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8" y="677333"/>
            <a:ext cx="9353154" cy="6235435"/>
          </a:xfrm>
        </p:spPr>
      </p:pic>
    </p:spTree>
    <p:extLst>
      <p:ext uri="{BB962C8B-B14F-4D97-AF65-F5344CB8AC3E}">
        <p14:creationId xmlns:p14="http://schemas.microsoft.com/office/powerpoint/2010/main" val="3411281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Office PowerPoint</Application>
  <PresentationFormat>Breitbild</PresentationFormat>
  <Paragraphs>37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</vt:lpstr>
      <vt:lpstr>25 Jahre HVO</vt:lpstr>
      <vt:lpstr> 2013/14 Restaurierung Kalkofen Mörtelstein</vt:lpstr>
      <vt:lpstr>2013  Richtfest Kalkofen Mörtelstein</vt:lpstr>
      <vt:lpstr>2014 Ortsfamilienbuch von Herrn Bödecker</vt:lpstr>
      <vt:lpstr> 2014 Übergabe restaurierter Kalkofen</vt:lpstr>
      <vt:lpstr> 2014 Ausflug Kloster Bronnbach</vt:lpstr>
      <vt:lpstr>   2014 Martinsumzug</vt:lpstr>
      <vt:lpstr> 2015      10 Jahre Heimatmuseum</vt:lpstr>
      <vt:lpstr> 2015  Historische Wanderung Asbach</vt:lpstr>
      <vt:lpstr> 2016 Ausstellung 1. Weltkrieg mit  Kriegspostkarten von Markus Kolb </vt:lpstr>
      <vt:lpstr>  2016  Ausflug Bamberg</vt:lpstr>
      <vt:lpstr> 2016  Vor 70 Jahren Flucht und  Vertreibung</vt:lpstr>
      <vt:lpstr> 2016  Info-Tafel beim Campingplatz</vt:lpstr>
      <vt:lpstr> 2017    20 Jahre HVO</vt:lpstr>
      <vt:lpstr> 2017   Kirchenrundfahrt</vt:lpstr>
      <vt:lpstr>   2017    Ausflug Volkach</vt:lpstr>
      <vt:lpstr>    2017 Übergabe Geschichtslehrpfad Mörtelstein</vt:lpstr>
      <vt:lpstr>  2018 Ausflug Einhardsbasilika</vt:lpstr>
      <vt:lpstr> 2018  Vor 50 Jahren ging KWO an‘s Netz</vt:lpstr>
      <vt:lpstr>  2018 Geschichtslehrpfad Asbach</vt:lpstr>
      <vt:lpstr>  2019 Ausflug Markgröningen</vt:lpstr>
      <vt:lpstr> 2019 historischer Ortsrundgang Obrigheim</vt:lpstr>
      <vt:lpstr> 2019 Geschichtslehrpfad Obrigheim</vt:lpstr>
      <vt:lpstr>  2019 Euthanasieausstellung</vt:lpstr>
      <vt:lpstr>  2019 Jahrbuchvorstellung</vt:lpstr>
      <vt:lpstr> 2020 Kriegsende und Neubeginn</vt:lpstr>
      <vt:lpstr> 2020 historischer Ortsrundgang</vt:lpstr>
      <vt:lpstr> 2021 Broschüre Geschichtslehrpfade</vt:lpstr>
      <vt:lpstr>  2021  Wanderung ins Kirstetter Tal</vt:lpstr>
      <vt:lpstr>Vielen Dank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Brauß</dc:creator>
  <cp:lastModifiedBy>Peter Brauß</cp:lastModifiedBy>
  <cp:revision>2</cp:revision>
  <dcterms:created xsi:type="dcterms:W3CDTF">2022-05-23T07:24:24Z</dcterms:created>
  <dcterms:modified xsi:type="dcterms:W3CDTF">2022-05-23T07:33:27Z</dcterms:modified>
</cp:coreProperties>
</file>